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3"/>
  </p:notesMasterIdLst>
  <p:sldIdLst>
    <p:sldId id="256" r:id="rId2"/>
    <p:sldId id="328" r:id="rId3"/>
    <p:sldId id="289" r:id="rId4"/>
    <p:sldId id="296" r:id="rId5"/>
    <p:sldId id="291" r:id="rId6"/>
    <p:sldId id="292" r:id="rId7"/>
    <p:sldId id="293" r:id="rId8"/>
    <p:sldId id="294" r:id="rId9"/>
    <p:sldId id="295" r:id="rId10"/>
    <p:sldId id="297" r:id="rId11"/>
    <p:sldId id="298" r:id="rId12"/>
    <p:sldId id="322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23" r:id="rId21"/>
    <p:sldId id="306" r:id="rId22"/>
    <p:sldId id="307" r:id="rId23"/>
    <p:sldId id="308" r:id="rId24"/>
    <p:sldId id="309" r:id="rId25"/>
    <p:sldId id="310" r:id="rId26"/>
    <p:sldId id="311" r:id="rId27"/>
    <p:sldId id="313" r:id="rId28"/>
    <p:sldId id="314" r:id="rId29"/>
    <p:sldId id="318" r:id="rId30"/>
    <p:sldId id="315" r:id="rId31"/>
    <p:sldId id="316" r:id="rId32"/>
    <p:sldId id="317" r:id="rId33"/>
    <p:sldId id="329" r:id="rId34"/>
    <p:sldId id="326" r:id="rId35"/>
    <p:sldId id="327" r:id="rId36"/>
    <p:sldId id="330" r:id="rId37"/>
    <p:sldId id="319" r:id="rId38"/>
    <p:sldId id="320" r:id="rId39"/>
    <p:sldId id="321" r:id="rId40"/>
    <p:sldId id="272" r:id="rId41"/>
    <p:sldId id="287" r:id="rId4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63cef9bc5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63cef9bc5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Apresentação do Palestrante</a:t>
            </a:r>
          </a:p>
        </p:txBody>
      </p:sp>
    </p:spTree>
    <p:extLst>
      <p:ext uri="{BB962C8B-B14F-4D97-AF65-F5344CB8AC3E}">
        <p14:creationId xmlns:p14="http://schemas.microsoft.com/office/powerpoint/2010/main" val="3067721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63cef9bc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63cef9bc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5425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3fc209008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63fc209008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3fc209008_3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3fc209008_3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2383200" y="437875"/>
            <a:ext cx="6449100" cy="7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lutterando/slidy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inktr.ee/flutterando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github.com/Flutterando/modular/issues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.jpe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0" y="-1012"/>
            <a:ext cx="9139676" cy="514553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3472461" y="2362072"/>
            <a:ext cx="5448600" cy="11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800" dirty="0">
                <a:solidFill>
                  <a:schemeClr val="bg1"/>
                </a:solidFill>
              </a:rPr>
              <a:t>Uma Estrutura Inteligente Para Seu Projeto</a:t>
            </a:r>
          </a:p>
        </p:txBody>
      </p:sp>
      <p:sp>
        <p:nvSpPr>
          <p:cNvPr id="58" name="Google Shape;58;p13"/>
          <p:cNvSpPr txBox="1"/>
          <p:nvPr/>
        </p:nvSpPr>
        <p:spPr>
          <a:xfrm>
            <a:off x="61350" y="-52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b="1">
                <a:solidFill>
                  <a:srgbClr val="FFFFFF"/>
                </a:solidFill>
              </a:rPr>
              <a:t>Flutter</a:t>
            </a:r>
            <a:endParaRPr sz="6000" b="1">
              <a:solidFill>
                <a:srgbClr val="FFFFFF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77DD5A0-2906-4E44-93AF-62A0013A6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1208" y="1165856"/>
            <a:ext cx="4680759" cy="1129838"/>
          </a:xfrm>
          <a:prstGeom prst="rect">
            <a:avLst/>
          </a:prstGeom>
        </p:spPr>
      </p:pic>
      <p:sp>
        <p:nvSpPr>
          <p:cNvPr id="8" name="Google Shape;69;p15">
            <a:extLst>
              <a:ext uri="{FF2B5EF4-FFF2-40B4-BE49-F238E27FC236}">
                <a16:creationId xmlns:a16="http://schemas.microsoft.com/office/drawing/2014/main" id="{5B929832-9427-4FF0-AF39-23AFA95AC36B}"/>
              </a:ext>
            </a:extLst>
          </p:cNvPr>
          <p:cNvSpPr txBox="1">
            <a:spLocks/>
          </p:cNvSpPr>
          <p:nvPr/>
        </p:nvSpPr>
        <p:spPr>
          <a:xfrm>
            <a:off x="5911083" y="2818637"/>
            <a:ext cx="6461486" cy="715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sz="3200" dirty="0"/>
              <a:t>Toshi Ossada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B6BEBF-9DA1-4F89-8D40-2CC719721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MODULAR?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CA448D8-5EB1-43CC-AB07-C556982D4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9976" y="1723437"/>
            <a:ext cx="8520600" cy="3416400"/>
          </a:xfrm>
        </p:spPr>
        <p:txBody>
          <a:bodyPr/>
          <a:lstStyle/>
          <a:p>
            <a:r>
              <a:rPr lang="pt-BR" dirty="0" err="1"/>
              <a:t>Provider</a:t>
            </a:r>
            <a:endParaRPr lang="pt-BR" dirty="0"/>
          </a:p>
          <a:p>
            <a:r>
              <a:rPr lang="pt-BR" dirty="0"/>
              <a:t>SUCESSOR DO BLOC_PATTERN</a:t>
            </a:r>
          </a:p>
          <a:p>
            <a:r>
              <a:rPr lang="pt-BR" dirty="0"/>
              <a:t>Injeção de Dependência Inteligente</a:t>
            </a:r>
          </a:p>
          <a:p>
            <a:r>
              <a:rPr lang="pt-BR" dirty="0"/>
              <a:t>Reaproveitamento a nível modular</a:t>
            </a:r>
          </a:p>
          <a:p>
            <a:r>
              <a:rPr lang="pt-BR" dirty="0"/>
              <a:t>CONTROLE DE ROTAS</a:t>
            </a:r>
          </a:p>
          <a:p>
            <a:r>
              <a:rPr lang="pt-BR" dirty="0"/>
              <a:t>Descarte automático dos </a:t>
            </a:r>
            <a:r>
              <a:rPr lang="pt-BR" dirty="0" err="1"/>
              <a:t>modulos</a:t>
            </a:r>
            <a:endParaRPr lang="pt-BR" dirty="0"/>
          </a:p>
          <a:p>
            <a:endParaRPr lang="pt-BR" dirty="0"/>
          </a:p>
        </p:txBody>
      </p:sp>
      <p:pic>
        <p:nvPicPr>
          <p:cNvPr id="4" name="Imagem 3" descr="Uma imagem contendo desenho&#10;&#10;Descrição gerada automaticamente">
            <a:extLst>
              <a:ext uri="{FF2B5EF4-FFF2-40B4-BE49-F238E27FC236}">
                <a16:creationId xmlns:a16="http://schemas.microsoft.com/office/drawing/2014/main" id="{CE900E18-FB14-4DB3-ADB1-634838D81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224" y="4169448"/>
            <a:ext cx="3752193" cy="79885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69D3639-0847-4C03-971F-8383C44F9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201" y="1424788"/>
            <a:ext cx="3376964" cy="96243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F92835F-08E0-4AE5-BB25-79C8D2DE3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201" y="2496705"/>
            <a:ext cx="3376964" cy="32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320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B6BEBF-9DA1-4F89-8D40-2CC719721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150" dirty="0">
                <a:solidFill>
                  <a:schemeClr val="bg1"/>
                </a:solidFill>
              </a:rPr>
              <a:t>Slidy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CA448D8-5EB1-43CC-AB07-C556982D4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9976" y="1723437"/>
            <a:ext cx="8520600" cy="3416400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Gerenciador de </a:t>
            </a:r>
            <a:r>
              <a:rPr lang="pt-BR" dirty="0" err="1">
                <a:solidFill>
                  <a:schemeClr val="bg1"/>
                </a:solidFill>
              </a:rPr>
              <a:t>packages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Gerenciador de </a:t>
            </a:r>
            <a:r>
              <a:rPr lang="pt-BR" dirty="0" err="1">
                <a:solidFill>
                  <a:schemeClr val="bg1"/>
                </a:solidFill>
              </a:rPr>
              <a:t>Templates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Flutterando</a:t>
            </a:r>
          </a:p>
          <a:p>
            <a:r>
              <a:rPr lang="pt-BR" dirty="0">
                <a:solidFill>
                  <a:schemeClr val="bg1"/>
                </a:solidFill>
              </a:rPr>
              <a:t>CLI</a:t>
            </a:r>
          </a:p>
          <a:p>
            <a:r>
              <a:rPr lang="pt-BR" dirty="0">
                <a:solidFill>
                  <a:schemeClr val="bg1"/>
                </a:solidFill>
              </a:rPr>
              <a:t>Módulos, Paginas, Widgets, </a:t>
            </a:r>
            <a:r>
              <a:rPr lang="pt-BR" dirty="0" err="1">
                <a:solidFill>
                  <a:schemeClr val="bg1"/>
                </a:solidFill>
              </a:rPr>
              <a:t>Controllers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 err="1">
                <a:solidFill>
                  <a:schemeClr val="bg1"/>
                </a:solidFill>
              </a:rPr>
              <a:t>rxBloc</a:t>
            </a:r>
            <a:r>
              <a:rPr lang="pt-BR" dirty="0">
                <a:solidFill>
                  <a:schemeClr val="bg1"/>
                </a:solidFill>
              </a:rPr>
              <a:t>, </a:t>
            </a:r>
            <a:r>
              <a:rPr lang="pt-BR" dirty="0" err="1">
                <a:solidFill>
                  <a:schemeClr val="bg1"/>
                </a:solidFill>
              </a:rPr>
              <a:t>flutter_bloc</a:t>
            </a:r>
            <a:r>
              <a:rPr lang="pt-BR" dirty="0">
                <a:solidFill>
                  <a:schemeClr val="bg1"/>
                </a:solidFill>
              </a:rPr>
              <a:t>, mobX</a:t>
            </a:r>
          </a:p>
          <a:p>
            <a:endParaRPr lang="pt-BR" dirty="0"/>
          </a:p>
        </p:txBody>
      </p:sp>
      <p:pic>
        <p:nvPicPr>
          <p:cNvPr id="4" name="Imagem 3" descr="Uma imagem contendo desenho&#10;&#10;Descrição gerada automaticamente">
            <a:extLst>
              <a:ext uri="{FF2B5EF4-FFF2-40B4-BE49-F238E27FC236}">
                <a16:creationId xmlns:a16="http://schemas.microsoft.com/office/drawing/2014/main" id="{CE900E18-FB14-4DB3-ADB1-634838D81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224" y="4169448"/>
            <a:ext cx="3752193" cy="79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92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DD37A7-88B8-4A7D-8ACE-3BBD0149C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Pq</a:t>
            </a:r>
            <a:r>
              <a:rPr lang="pt-BR"/>
              <a:t> Usar?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FAEC4E9-DD0E-4FBD-B98D-E6E68AF5A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7450" y="1609675"/>
            <a:ext cx="8520600" cy="3416400"/>
          </a:xfrm>
        </p:spPr>
        <p:txBody>
          <a:bodyPr/>
          <a:lstStyle/>
          <a:p>
            <a:r>
              <a:rPr lang="pt-BR" dirty="0"/>
              <a:t>Automatizar processos</a:t>
            </a:r>
          </a:p>
          <a:p>
            <a:r>
              <a:rPr lang="pt-BR" dirty="0"/>
              <a:t>Padronizar a estrutura de projeto</a:t>
            </a:r>
          </a:p>
          <a:p>
            <a:r>
              <a:rPr lang="pt-BR" dirty="0"/>
              <a:t>Estrutura em módulos</a:t>
            </a:r>
          </a:p>
          <a:p>
            <a:r>
              <a:rPr lang="pt-BR" dirty="0"/>
              <a:t>Testes unitários</a:t>
            </a:r>
          </a:p>
          <a:p>
            <a:r>
              <a:rPr lang="pt-BR" dirty="0"/>
              <a:t>DI</a:t>
            </a:r>
          </a:p>
          <a:p>
            <a:r>
              <a:rPr lang="pt-BR" dirty="0"/>
              <a:t>Instalação de pacotes</a:t>
            </a:r>
          </a:p>
          <a:p>
            <a:r>
              <a:rPr lang="pt-BR" dirty="0"/>
              <a:t>Open </a:t>
            </a:r>
            <a:r>
              <a:rPr lang="pt-BR" dirty="0" err="1"/>
              <a:t>Source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2"/>
              </a:rPr>
              <a:t>https://github.com/Flutterando/slidy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8721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02B1148-FDD4-48F8-9CFA-C79FD61C9CBA}"/>
              </a:ext>
            </a:extLst>
          </p:cNvPr>
          <p:cNvSpPr txBox="1">
            <a:spLocks/>
          </p:cNvSpPr>
          <p:nvPr/>
        </p:nvSpPr>
        <p:spPr>
          <a:xfrm>
            <a:off x="2798674" y="232344"/>
            <a:ext cx="4400912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3200" dirty="0">
                <a:solidFill>
                  <a:schemeClr val="bg1"/>
                </a:solidFill>
              </a:rPr>
              <a:t>SLIDY + MODULAR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CE444BC7-0EB3-47BC-873E-63A894394157}"/>
              </a:ext>
            </a:extLst>
          </p:cNvPr>
          <p:cNvSpPr txBox="1">
            <a:spLocks/>
          </p:cNvSpPr>
          <p:nvPr/>
        </p:nvSpPr>
        <p:spPr>
          <a:xfrm>
            <a:off x="982525" y="1270238"/>
            <a:ext cx="6605331" cy="4605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800" dirty="0">
                <a:solidFill>
                  <a:schemeClr val="bg1"/>
                </a:solidFill>
              </a:rPr>
              <a:t>DIMINUI 40% DO USO DE MEMÓRIA</a:t>
            </a:r>
          </a:p>
        </p:txBody>
      </p:sp>
      <p:sp>
        <p:nvSpPr>
          <p:cNvPr id="6" name="Coração 5">
            <a:extLst>
              <a:ext uri="{FF2B5EF4-FFF2-40B4-BE49-F238E27FC236}">
                <a16:creationId xmlns:a16="http://schemas.microsoft.com/office/drawing/2014/main" id="{EA8ED05F-2895-439C-9A54-3CD159E032C1}"/>
              </a:ext>
            </a:extLst>
          </p:cNvPr>
          <p:cNvSpPr/>
          <p:nvPr/>
        </p:nvSpPr>
        <p:spPr>
          <a:xfrm>
            <a:off x="3878317" y="873100"/>
            <a:ext cx="1834657" cy="1834657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65631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C58C14-EEC7-48F9-96A9-7F1724060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150" dirty="0">
                <a:solidFill>
                  <a:schemeClr val="bg1"/>
                </a:solidFill>
              </a:rPr>
              <a:t>V1.3.4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C16CBD3-C17B-4A95-884A-2270A7631E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6">
            <a:extLst>
              <a:ext uri="{FF2B5EF4-FFF2-40B4-BE49-F238E27FC236}">
                <a16:creationId xmlns:a16="http://schemas.microsoft.com/office/drawing/2014/main" id="{8316E4DA-692E-4696-8312-732FD8978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918" y="1681796"/>
            <a:ext cx="7466248" cy="30238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6201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72D87A-DB3D-4C35-BA2D-4AA7E576B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Criar Projeto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DF2CCD-7C9B-448B-B953-FB656CF9F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4" descr="https://miro.medium.com/max/206/1*wcCmzzF4T4OhScsoffhBfA.png">
            <a:extLst>
              <a:ext uri="{FF2B5EF4-FFF2-40B4-BE49-F238E27FC236}">
                <a16:creationId xmlns:a16="http://schemas.microsoft.com/office/drawing/2014/main" id="{171A96CE-3161-4CEE-A510-25C2D0112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592" y="2571750"/>
            <a:ext cx="5476863" cy="93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558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CEC7CB-C4A1-47EB-87D7-06B600B86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Slidy Start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9D6471A-05FB-456C-8786-CFFDC1049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1EEB1B0-34F5-43D2-96F0-4A46BA31A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468" y="1867075"/>
            <a:ext cx="3746366" cy="2629778"/>
          </a:xfrm>
          <a:prstGeom prst="rect">
            <a:avLst/>
          </a:prstGeom>
        </p:spPr>
      </p:pic>
      <p:pic>
        <p:nvPicPr>
          <p:cNvPr id="5" name="Espaço Reservado para Conteúdo 3">
            <a:extLst>
              <a:ext uri="{FF2B5EF4-FFF2-40B4-BE49-F238E27FC236}">
                <a16:creationId xmlns:a16="http://schemas.microsoft.com/office/drawing/2014/main" id="{270FA647-850E-4C3F-91C1-C3A9382F6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59" y="2138976"/>
            <a:ext cx="3524250" cy="2085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6819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5D440C-12B1-409B-BED8-1F2E9C51E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/>
              <a:t>Estrutura Recomendada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D9D1EA4-4332-4467-9198-4314BF3F7C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2DAFC52-9F17-47F0-869B-A87FF51A6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969" y="1276609"/>
            <a:ext cx="1607098" cy="364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70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82264E-7FFA-405A-8FA6-0466FCC41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Pubspec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229D5A-3B67-4525-937B-8AAE941133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0D99BD8-80B3-4BBB-ADFF-B7EC40951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041" y="1472400"/>
            <a:ext cx="3284483" cy="354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497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15A2A-BFE7-49B1-9FEB-BCC49D81B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Initial</a:t>
            </a:r>
            <a:r>
              <a:rPr lang="pt-BR" dirty="0"/>
              <a:t> </a:t>
            </a:r>
            <a:r>
              <a:rPr lang="pt-BR" dirty="0" err="1"/>
              <a:t>Route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8FAACF1-DE98-4D6C-A488-E8D785777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2" descr="https://miro.medium.com/max/454/1*RbR9pHxR8n6ZH9XDjccHXQ.png">
            <a:extLst>
              <a:ext uri="{FF2B5EF4-FFF2-40B4-BE49-F238E27FC236}">
                <a16:creationId xmlns:a16="http://schemas.microsoft.com/office/drawing/2014/main" id="{CA647BEE-7CEF-4704-9712-81E6876F7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357" y="2088487"/>
            <a:ext cx="5027215" cy="248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72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2383200" y="437875"/>
            <a:ext cx="6449100" cy="7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Toshi</a:t>
            </a:r>
            <a:r>
              <a:rPr lang="pt-BR" dirty="0"/>
              <a:t> Ossada</a:t>
            </a:r>
            <a:endParaRPr dirty="0"/>
          </a:p>
        </p:txBody>
      </p:sp>
      <p:pic>
        <p:nvPicPr>
          <p:cNvPr id="4" name="Picture 2" descr="https://avatars0.githubusercontent.com/u/2637049?s=460&amp;v=4">
            <a:extLst>
              <a:ext uri="{FF2B5EF4-FFF2-40B4-BE49-F238E27FC236}">
                <a16:creationId xmlns:a16="http://schemas.microsoft.com/office/drawing/2014/main" id="{F507CA90-0229-4C5C-929F-09DDBC380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62" y="1152475"/>
            <a:ext cx="2174599" cy="217459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1;p14">
            <a:extLst>
              <a:ext uri="{FF2B5EF4-FFF2-40B4-BE49-F238E27FC236}">
                <a16:creationId xmlns:a16="http://schemas.microsoft.com/office/drawing/2014/main" id="{D029B456-7D9A-4E87-96D8-5CAE2F6E2635}"/>
              </a:ext>
            </a:extLst>
          </p:cNvPr>
          <p:cNvSpPr txBox="1">
            <a:spLocks/>
          </p:cNvSpPr>
          <p:nvPr/>
        </p:nvSpPr>
        <p:spPr>
          <a:xfrm>
            <a:off x="3242400" y="1345613"/>
            <a:ext cx="4730700" cy="2126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CEO I/O Desenvolvimento de Software</a:t>
            </a:r>
          </a:p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.NET</a:t>
            </a:r>
          </a:p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Angular</a:t>
            </a:r>
          </a:p>
          <a:p>
            <a:r>
              <a:rPr lang="pt-BR">
                <a:solidFill>
                  <a:schemeClr val="bg1">
                    <a:lumMod val="95000"/>
                  </a:schemeClr>
                </a:solidFill>
              </a:rPr>
              <a:t>Flutter</a:t>
            </a:r>
          </a:p>
        </p:txBody>
      </p:sp>
      <p:pic>
        <p:nvPicPr>
          <p:cNvPr id="9" name="Picture 2" descr="http://friendsbee.com/assets/images/logo_header.png">
            <a:extLst>
              <a:ext uri="{FF2B5EF4-FFF2-40B4-BE49-F238E27FC236}">
                <a16:creationId xmlns:a16="http://schemas.microsoft.com/office/drawing/2014/main" id="{6FF86C7D-D307-4F8C-BD2D-62E4FDF22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536" y="3512931"/>
            <a:ext cx="2439066" cy="84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id="{D46C2A65-DCF5-4E0C-B594-5C0122907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3844" y="3696034"/>
            <a:ext cx="3135967" cy="667657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6F57E1B-9F51-41C5-BB8D-413289772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86" y="3878885"/>
            <a:ext cx="11906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logo iob">
            <a:extLst>
              <a:ext uri="{FF2B5EF4-FFF2-40B4-BE49-F238E27FC236}">
                <a16:creationId xmlns:a16="http://schemas.microsoft.com/office/drawing/2014/main" id="{EA1F26D8-2FDC-4997-AE53-CEE3AB137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075" y="3916985"/>
            <a:ext cx="145732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914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6FA96F-4287-401A-9DFD-954B07891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861" y="437876"/>
            <a:ext cx="6449100" cy="714600"/>
          </a:xfrm>
        </p:spPr>
        <p:txBody>
          <a:bodyPr/>
          <a:lstStyle/>
          <a:p>
            <a:r>
              <a:rPr lang="pt-BR" dirty="0" err="1"/>
              <a:t>AppModule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30146DA-9A30-4F5B-A521-4AB816E25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416" y="1613482"/>
            <a:ext cx="2843212" cy="191653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3503DF2-8F68-4385-966F-2D20B3557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028" y="1613482"/>
            <a:ext cx="2801089" cy="1916535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F6EBBD6A-ABDE-4088-A794-FF6DC6B839E6}"/>
              </a:ext>
            </a:extLst>
          </p:cNvPr>
          <p:cNvSpPr txBox="1">
            <a:spLocks/>
          </p:cNvSpPr>
          <p:nvPr/>
        </p:nvSpPr>
        <p:spPr>
          <a:xfrm>
            <a:off x="1886244" y="3633724"/>
            <a:ext cx="6449100" cy="7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pc="150" dirty="0" err="1">
                <a:solidFill>
                  <a:schemeClr val="bg1"/>
                </a:solidFill>
              </a:rPr>
              <a:t>Baixo</a:t>
            </a:r>
            <a:r>
              <a:rPr lang="en-US" spc="150" dirty="0">
                <a:solidFill>
                  <a:schemeClr val="bg1"/>
                </a:solidFill>
              </a:rPr>
              <a:t> </a:t>
            </a:r>
            <a:r>
              <a:rPr lang="en-US" spc="150" dirty="0" err="1">
                <a:solidFill>
                  <a:schemeClr val="bg1"/>
                </a:solidFill>
              </a:rPr>
              <a:t>Acoplamento</a:t>
            </a:r>
            <a:r>
              <a:rPr lang="en-US" spc="150" dirty="0">
                <a:solidFill>
                  <a:schemeClr val="bg1"/>
                </a:solidFill>
              </a:rPr>
              <a:t>!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047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69D6FD-73CA-4C51-B9D6-8C8C2A9F8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Main</a:t>
            </a:r>
            <a:r>
              <a:rPr lang="pt-BR" dirty="0"/>
              <a:t> Module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E36AA26-4E78-482B-8B92-9CAB3AD32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8535" y="1152475"/>
            <a:ext cx="8520600" cy="3416400"/>
          </a:xfrm>
        </p:spPr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D54E89A-EBEE-4668-BEF3-EEAAAB47B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195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4F2636-6B07-4A83-BC1E-3F205736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Child</a:t>
            </a:r>
            <a:r>
              <a:rPr lang="pt-BR" dirty="0"/>
              <a:t> Module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E8ECCE2-6D7D-49D2-A1DB-C9A3EFC73E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2DFE14A-5D8E-466A-A425-72D907B48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568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BBD36D-4F61-4485-B33C-58E416875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Depedencies</a:t>
            </a:r>
            <a:r>
              <a:rPr lang="pt-BR" dirty="0"/>
              <a:t> </a:t>
            </a:r>
            <a:r>
              <a:rPr lang="pt-BR" dirty="0" err="1"/>
              <a:t>Injection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F4E7804-DDF7-409B-ABB0-8B1BE72714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35CCE3-558B-40FF-8EED-83B8E2152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5335"/>
            <a:ext cx="9144000" cy="270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83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6B1BD6-BBC7-4320-9E1C-7AF2240CB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Configurando Binds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FCDCA8A-52BA-44F8-80AF-74BBF72468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3E16071F-5807-471A-B396-BB34D418E7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00"/>
          <a:stretch/>
        </p:blipFill>
        <p:spPr>
          <a:xfrm>
            <a:off x="0" y="1399762"/>
            <a:ext cx="9232356" cy="27697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4745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1C0511-DE4A-4506-B41E-8D314B0DE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Recuperando Binds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4572C2E-3E00-4004-A74B-83291BC250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A1EF6AF-47CC-4803-B7B7-32FD0BAD0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7075"/>
            <a:ext cx="914561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2853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772E50-A437-44C0-AC17-77A9E7FCC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Modular </a:t>
            </a:r>
            <a:r>
              <a:rPr lang="pt-BR" dirty="0" err="1"/>
              <a:t>State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5C6CFC0-4404-4EC4-AE8D-91C8C9E5AC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C0365A9-7280-490F-BEC5-D79975DD7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9687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26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79AD50-FEFF-4788-B379-6FF2FB042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Configurar Rotas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E432CF5-9D0D-42CA-BD67-5BC83DDD4A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32B503A-0144-4647-A26A-2137A08EE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13" y="1795670"/>
            <a:ext cx="4449357" cy="106500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1610D1F-D8FB-4451-8DD3-FFDD28C3F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575" y="1695812"/>
            <a:ext cx="4452100" cy="144417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3EBFC65-47F5-42DF-9F4A-7106CD8B06E0}"/>
              </a:ext>
            </a:extLst>
          </p:cNvPr>
          <p:cNvSpPr/>
          <p:nvPr/>
        </p:nvSpPr>
        <p:spPr>
          <a:xfrm>
            <a:off x="3663737" y="3447689"/>
            <a:ext cx="15658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latin typeface="medium-content-serif-font"/>
              </a:rPr>
              <a:t>/home/</a:t>
            </a:r>
            <a:r>
              <a:rPr lang="pt-BR" b="1" dirty="0" err="1">
                <a:latin typeface="medium-content-serif-font"/>
              </a:rPr>
              <a:t>details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8437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EF1C64-D2AB-4A11-B2DD-E338A3A01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/>
              <a:t>Passagem de Parâmetros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095935D-FA8B-4702-AA96-454C2E13D9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A573D06-1041-42FB-8622-4470814BF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200" y="2339722"/>
            <a:ext cx="5076491" cy="46405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A92AE73-A0AA-4B68-A3D0-478A69A0A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887" y="2958594"/>
            <a:ext cx="6052848" cy="216780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2618BC8-A9D8-4A97-988F-7C19D330C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904" y="1321039"/>
            <a:ext cx="7271428" cy="95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02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EF1C64-D2AB-4A11-B2DD-E338A3A01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/>
              <a:t>Passagem de Parâmetros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095935D-FA8B-4702-AA96-454C2E13D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2934" y="1152475"/>
            <a:ext cx="8520600" cy="3416400"/>
          </a:xfrm>
        </p:spPr>
        <p:txBody>
          <a:bodyPr/>
          <a:lstStyle/>
          <a:p>
            <a:r>
              <a:rPr lang="pt-BR" dirty="0" err="1"/>
              <a:t>Navigator.to.pushNamed</a:t>
            </a:r>
            <a:r>
              <a:rPr lang="pt-BR" dirty="0"/>
              <a:t>(context, ‘</a:t>
            </a:r>
            <a:r>
              <a:rPr lang="pt-BR" dirty="0" err="1"/>
              <a:t>details</a:t>
            </a:r>
            <a:r>
              <a:rPr lang="pt-BR" dirty="0"/>
              <a:t>’)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D5EEF31-6715-4AF4-BD00-A6801FD59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8529"/>
            <a:ext cx="9144000" cy="100747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D2BADAE-2B84-42F6-A69E-1BBC7B1F3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19284"/>
            <a:ext cx="9144000" cy="222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078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placa, relógio, placar, pare&#10;&#10;Descrição gerada automaticamente">
            <a:extLst>
              <a:ext uri="{FF2B5EF4-FFF2-40B4-BE49-F238E27FC236}">
                <a16:creationId xmlns:a16="http://schemas.microsoft.com/office/drawing/2014/main" id="{998B1FFC-F497-4250-9107-742DF9B47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293" y="1548566"/>
            <a:ext cx="1371550" cy="967933"/>
          </a:xfrm>
          <a:prstGeom prst="rect">
            <a:avLst/>
          </a:prstGeom>
        </p:spPr>
      </p:pic>
      <p:pic>
        <p:nvPicPr>
          <p:cNvPr id="9" name="Imagem 8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E9B1CD73-FA5C-487A-AB89-BB0942BB0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5490" y="1296948"/>
            <a:ext cx="1441891" cy="144189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1876641-56F9-48B9-8115-724F7CF13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287" y="1208204"/>
            <a:ext cx="1441891" cy="1441891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715D8005-C666-442B-9998-0393681ED0E7}"/>
              </a:ext>
            </a:extLst>
          </p:cNvPr>
          <p:cNvSpPr/>
          <p:nvPr/>
        </p:nvSpPr>
        <p:spPr>
          <a:xfrm>
            <a:off x="6724640" y="4785057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https://linktr.ee/flutterando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6" name="Imagem 15" descr="Uma imagem contendo desenho&#10;&#10;Descrição gerada automaticamente">
            <a:extLst>
              <a:ext uri="{FF2B5EF4-FFF2-40B4-BE49-F238E27FC236}">
                <a16:creationId xmlns:a16="http://schemas.microsoft.com/office/drawing/2014/main" id="{CCCC5D73-9D52-4894-860F-B6C6106B6C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3442" y="409350"/>
            <a:ext cx="3752193" cy="79885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8ABA4BA-598A-4E31-A483-158DB89B6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232" y="3112833"/>
            <a:ext cx="1641371" cy="164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6382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B04752-F132-4C67-A413-4869AEE5A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Transição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E8A2004-1C62-48A6-9CDC-7C81C27A04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9D6E475-1BAC-4CE1-8BCB-0993FAB07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112" y="1200262"/>
            <a:ext cx="5943600" cy="17145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E3A8664-589B-4CEC-8641-8716B09AA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787" y="3119487"/>
            <a:ext cx="587692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87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80CD50-9F32-4C23-A496-CF02E8D1E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CE33B0A-40DD-462A-B42D-2EDCF0BB33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Picture 2" descr="https://miro.medium.com/max/1034/1*Brl-qE0JT-dWqYifcnya4Q.gif">
            <a:extLst>
              <a:ext uri="{FF2B5EF4-FFF2-40B4-BE49-F238E27FC236}">
                <a16:creationId xmlns:a16="http://schemas.microsoft.com/office/drawing/2014/main" id="{CBF627F2-3F61-4E20-9BE6-75E9CC3D3ED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869" y="346841"/>
            <a:ext cx="6356431" cy="458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53287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A107F-4993-4F3A-9E54-30DE69E97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37A6BA5-120E-4B19-80EE-F358F34C95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2" descr="https://miro.medium.com/max/1450/1*b7p-j4fYDwfQyGAbX6Qeeg.gif">
            <a:extLst>
              <a:ext uri="{FF2B5EF4-FFF2-40B4-BE49-F238E27FC236}">
                <a16:creationId xmlns:a16="http://schemas.microsoft.com/office/drawing/2014/main" id="{7AA35EDD-57D4-44E5-8C98-A35B1FD0198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54629" y="882330"/>
            <a:ext cx="7265864" cy="3823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752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DC1697-01DD-490C-8B26-C88FB978A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Protegendo Rotas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ED18428-D40C-4877-BC32-F89D6ED6D5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D3D93CA-E390-42B6-BC2F-F12D50A6E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261" y="1236191"/>
            <a:ext cx="3543093" cy="267111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B0B42B4-C035-4673-8725-6E4DBED5D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411" y="3991024"/>
            <a:ext cx="524827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703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816A09-67AB-445D-A003-3EC24F058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Modular </a:t>
            </a:r>
            <a:r>
              <a:rPr lang="pt-BR" dirty="0" err="1"/>
              <a:t>State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2D6353A-3977-4946-B9CF-6A9D38B9F0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0C3DE78-338B-42D1-A536-FC894B735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104" y="1152475"/>
            <a:ext cx="5511084" cy="398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637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47D023-CA48-4DFB-9BE4-2B871311D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RouterOutlet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20A584B-FB0A-4EA9-8ADC-EDEA04033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138" y="1390230"/>
            <a:ext cx="2914407" cy="3627374"/>
          </a:xfrm>
          <a:prstGeom prst="rect">
            <a:avLst/>
          </a:prstGeom>
        </p:spPr>
      </p:pic>
      <p:pic>
        <p:nvPicPr>
          <p:cNvPr id="6" name="Imagem 5" descr="Uma imagem contendo relógio, medidor&#10;&#10;Descrição gerada automaticamente">
            <a:extLst>
              <a:ext uri="{FF2B5EF4-FFF2-40B4-BE49-F238E27FC236}">
                <a16:creationId xmlns:a16="http://schemas.microsoft.com/office/drawing/2014/main" id="{322A44F2-80A8-4DEB-B93F-A0C24C2BD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750" y="1257708"/>
            <a:ext cx="2076748" cy="368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9891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E732F6-6F28-4AC9-8A24-E2E8992A0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WidgetModule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149E9E-12B2-4E30-A101-AB91951DE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8543E2F-05A1-4065-9349-AC2718E1D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3487"/>
            <a:ext cx="11048222" cy="39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0376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D68B0B-C288-4CAF-99DF-FA9483F5C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Testes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428413-F1A5-4348-983D-1A0F520E23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8477357-CF20-471D-90FE-7270EF5AB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200" y="1379236"/>
            <a:ext cx="4990089" cy="361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34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7E241B-1154-4C65-B4BF-C38CC79F5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Testes</a:t>
            </a:r>
            <a:br>
              <a:rPr lang="pt-BR" dirty="0"/>
            </a:b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55BBD82-2B82-40FD-BD98-A1381240B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014" y="1318313"/>
            <a:ext cx="4812372" cy="369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230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542EF1-BEF4-4987-9C3B-9C51B0D26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Abram </a:t>
            </a:r>
            <a:r>
              <a:rPr lang="pt-BR" dirty="0" err="1"/>
              <a:t>Issues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C01AAB1-2F2F-4B99-A318-7D20A1584D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1618" y="1289225"/>
            <a:ext cx="8520600" cy="3416400"/>
          </a:xfrm>
        </p:spPr>
        <p:txBody>
          <a:bodyPr/>
          <a:lstStyle/>
          <a:p>
            <a:r>
              <a:rPr lang="pt-BR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https://github.com/Flutterando/modular/issues</a:t>
            </a:r>
            <a:endParaRPr lang="pt-BR" dirty="0"/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388FF82-2C0E-4246-BE72-7DFC18E12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144" y="1710012"/>
            <a:ext cx="6848235" cy="338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81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A9A84B-0D1B-4731-90AF-273B2E11D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Bloc_pattern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5771BF-08AB-44E3-97AE-25E74C40D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7535" y="1625441"/>
            <a:ext cx="8520600" cy="3416400"/>
          </a:xfrm>
        </p:spPr>
        <p:txBody>
          <a:bodyPr/>
          <a:lstStyle/>
          <a:p>
            <a:r>
              <a:rPr lang="pt-BR" dirty="0"/>
              <a:t>Onde tudo começou...</a:t>
            </a:r>
          </a:p>
          <a:p>
            <a:r>
              <a:rPr lang="pt-BR" dirty="0"/>
              <a:t>DI</a:t>
            </a:r>
          </a:p>
          <a:p>
            <a:r>
              <a:rPr lang="pt-BR" dirty="0"/>
              <a:t>Provedores</a:t>
            </a:r>
          </a:p>
        </p:txBody>
      </p:sp>
    </p:spTree>
    <p:extLst>
      <p:ext uri="{BB962C8B-B14F-4D97-AF65-F5344CB8AC3E}">
        <p14:creationId xmlns:p14="http://schemas.microsoft.com/office/powerpoint/2010/main" val="17295910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>
            <a:spLocks noGrp="1"/>
          </p:cNvSpPr>
          <p:nvPr>
            <p:ph type="title"/>
          </p:nvPr>
        </p:nvSpPr>
        <p:spPr>
          <a:xfrm>
            <a:off x="2681100" y="213389"/>
            <a:ext cx="3781800" cy="7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Comunidade</a:t>
            </a:r>
            <a:endParaRPr dirty="0"/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2196" y="1140121"/>
            <a:ext cx="4000704" cy="213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 descr="Uma imagem contendo preto, pedaço, branco&#10;&#10;Descrição gerada automaticamente">
            <a:extLst>
              <a:ext uri="{FF2B5EF4-FFF2-40B4-BE49-F238E27FC236}">
                <a16:creationId xmlns:a16="http://schemas.microsoft.com/office/drawing/2014/main" id="{E8566488-96BA-494C-83FA-6FC812E4A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384" y="2343134"/>
            <a:ext cx="1866073" cy="1866073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93A3F158-FD3A-4BE8-9D5B-3AFE3D802032}"/>
              </a:ext>
            </a:extLst>
          </p:cNvPr>
          <p:cNvSpPr/>
          <p:nvPr/>
        </p:nvSpPr>
        <p:spPr>
          <a:xfrm>
            <a:off x="6203772" y="4264714"/>
            <a:ext cx="29402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2000" dirty="0">
                <a:solidFill>
                  <a:schemeClr val="bg1"/>
                </a:solidFill>
              </a:rPr>
              <a:t>FLUTTER AMERICANA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avatars0.githubusercontent.com/u/2637049?s=460&amp;v=4">
            <a:extLst>
              <a:ext uri="{FF2B5EF4-FFF2-40B4-BE49-F238E27FC236}">
                <a16:creationId xmlns:a16="http://schemas.microsoft.com/office/drawing/2014/main" id="{C8278FFD-1D5E-4FAA-A748-09CF6DFA5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57" y="1527966"/>
            <a:ext cx="2558408" cy="255840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Google Shape;153;p26">
            <a:extLst>
              <a:ext uri="{FF2B5EF4-FFF2-40B4-BE49-F238E27FC236}">
                <a16:creationId xmlns:a16="http://schemas.microsoft.com/office/drawing/2014/main" id="{E2DFC8A3-1E7B-4FEE-8AFC-EFF5F3BE4D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84173" y="461212"/>
            <a:ext cx="5363781" cy="443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600" dirty="0" err="1"/>
              <a:t>Thanks</a:t>
            </a:r>
            <a:r>
              <a:rPr lang="pt-BR" sz="3600" dirty="0"/>
              <a:t>! </a:t>
            </a:r>
            <a:r>
              <a:rPr lang="pt-BR" sz="3600" dirty="0" err="1"/>
              <a:t>Any</a:t>
            </a:r>
            <a:r>
              <a:rPr lang="pt-BR" sz="3600" dirty="0"/>
              <a:t> </a:t>
            </a:r>
            <a:r>
              <a:rPr lang="pt-BR" sz="3600" dirty="0" err="1"/>
              <a:t>questions</a:t>
            </a:r>
            <a:r>
              <a:rPr lang="pt-BR" sz="3600" dirty="0"/>
              <a:t>!?</a:t>
            </a:r>
            <a:endParaRPr sz="3600" dirty="0"/>
          </a:p>
        </p:txBody>
      </p:sp>
      <p:pic>
        <p:nvPicPr>
          <p:cNvPr id="8" name="Picture 4" descr="Resultado de imagem para github thumb">
            <a:extLst>
              <a:ext uri="{FF2B5EF4-FFF2-40B4-BE49-F238E27FC236}">
                <a16:creationId xmlns:a16="http://schemas.microsoft.com/office/drawing/2014/main" id="{AE1722D5-3AE4-4710-BE37-F240FDB31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775" y="1739868"/>
            <a:ext cx="521712" cy="52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Resultado de imagem para facebook icon">
            <a:extLst>
              <a:ext uri="{FF2B5EF4-FFF2-40B4-BE49-F238E27FC236}">
                <a16:creationId xmlns:a16="http://schemas.microsoft.com/office/drawing/2014/main" id="{E0D98D42-1265-4882-AA8D-56CE46D5E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791" y="1739868"/>
            <a:ext cx="521712" cy="52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Resultado de imagem para linkedin icon png">
            <a:extLst>
              <a:ext uri="{FF2B5EF4-FFF2-40B4-BE49-F238E27FC236}">
                <a16:creationId xmlns:a16="http://schemas.microsoft.com/office/drawing/2014/main" id="{9658C728-CB1F-42DE-B156-BB7F04EE4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621" y="1751489"/>
            <a:ext cx="521712" cy="52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Resultado de imagem para medium icon png">
            <a:extLst>
              <a:ext uri="{FF2B5EF4-FFF2-40B4-BE49-F238E27FC236}">
                <a16:creationId xmlns:a16="http://schemas.microsoft.com/office/drawing/2014/main" id="{1FA75677-82ED-4A3F-98FA-B8B81C0A5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605" y="1778766"/>
            <a:ext cx="505239" cy="505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 descr="Fundo preto com letras brancas&#10;&#10;Descrição gerada automaticamente">
            <a:extLst>
              <a:ext uri="{FF2B5EF4-FFF2-40B4-BE49-F238E27FC236}">
                <a16:creationId xmlns:a16="http://schemas.microsoft.com/office/drawing/2014/main" id="{69251F40-FAB9-48D5-875A-726499774C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0872" y="3453256"/>
            <a:ext cx="633118" cy="633118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4FB84AA-3381-46DA-BF1D-4D402D6BF0C3}"/>
              </a:ext>
            </a:extLst>
          </p:cNvPr>
          <p:cNvSpPr/>
          <p:nvPr/>
        </p:nvSpPr>
        <p:spPr>
          <a:xfrm>
            <a:off x="3546607" y="2097883"/>
            <a:ext cx="256352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pt-BR" sz="5400" dirty="0">
                <a:solidFill>
                  <a:schemeClr val="lt1"/>
                </a:solidFill>
              </a:rPr>
              <a:t>/</a:t>
            </a:r>
            <a:r>
              <a:rPr lang="pt-BR" sz="3200" dirty="0">
                <a:solidFill>
                  <a:schemeClr val="lt1"/>
                </a:solidFill>
              </a:rPr>
              <a:t>toshiossada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6623753-C4C0-4B4F-959C-ACA007B0B9B5}"/>
              </a:ext>
            </a:extLst>
          </p:cNvPr>
          <p:cNvSpPr/>
          <p:nvPr/>
        </p:nvSpPr>
        <p:spPr>
          <a:xfrm>
            <a:off x="4092982" y="3538982"/>
            <a:ext cx="35461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chemeClr val="lt1"/>
                </a:solidFill>
              </a:rPr>
              <a:t>toshiossada@gmail.com</a:t>
            </a:r>
            <a:endParaRPr lang="pt-BR" sz="2400" dirty="0"/>
          </a:p>
        </p:txBody>
      </p:sp>
      <p:pic>
        <p:nvPicPr>
          <p:cNvPr id="16" name="Imagem 15" descr="Imagem em preto e branco com texto preto sobre fundo branco&#10;&#10;Descrição gerada automaticamente">
            <a:extLst>
              <a:ext uri="{FF2B5EF4-FFF2-40B4-BE49-F238E27FC236}">
                <a16:creationId xmlns:a16="http://schemas.microsoft.com/office/drawing/2014/main" id="{B3A45949-18EF-4E97-8048-268A6BFD7D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6186" y="1591487"/>
            <a:ext cx="1861768" cy="186176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047F9F-B616-48DE-A04C-CFA02EFEF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Gerencia de estado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22662AE-8E45-4201-9142-FA9E1C9CF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7450" y="1572888"/>
            <a:ext cx="8520600" cy="3416400"/>
          </a:xfrm>
        </p:spPr>
        <p:txBody>
          <a:bodyPr/>
          <a:lstStyle/>
          <a:p>
            <a:r>
              <a:rPr lang="pt-BR" dirty="0" err="1"/>
              <a:t>rxDart</a:t>
            </a:r>
            <a:endParaRPr lang="pt-BR" dirty="0"/>
          </a:p>
          <a:p>
            <a:r>
              <a:rPr lang="pt-BR" dirty="0"/>
              <a:t>BLOC</a:t>
            </a:r>
          </a:p>
          <a:p>
            <a:r>
              <a:rPr lang="pt-BR" dirty="0"/>
              <a:t>MobX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57615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6AB800-13F3-4A4C-A1A7-45E9A0144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RxDart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1233EBB-4DC4-41B7-A5BD-E46056B3F9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2" descr="Resultado de imagem para rxdart">
            <a:extLst>
              <a:ext uri="{FF2B5EF4-FFF2-40B4-BE49-F238E27FC236}">
                <a16:creationId xmlns:a16="http://schemas.microsoft.com/office/drawing/2014/main" id="{11FFCF83-FF52-476D-B9AE-E8D177545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349" y="1324055"/>
            <a:ext cx="3381570" cy="338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925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3EB891-7F24-4DC4-979A-36CF6F130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BLOC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CE10881-F22D-4DF1-9149-A265D26323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2" descr="Resultado de imagem para flutter bloc">
            <a:extLst>
              <a:ext uri="{FF2B5EF4-FFF2-40B4-BE49-F238E27FC236}">
                <a16:creationId xmlns:a16="http://schemas.microsoft.com/office/drawing/2014/main" id="{D8E325EE-D27C-4A78-A5B8-6FF0E76EF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9979" y="1775197"/>
            <a:ext cx="6165667" cy="269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316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A26C09-2CC6-4BE4-A968-0D9713779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MOBX</a:t>
            </a:r>
          </a:p>
        </p:txBody>
      </p:sp>
      <p:pic>
        <p:nvPicPr>
          <p:cNvPr id="4" name="Picture 2" descr="Resultado de imagem para mobx">
            <a:extLst>
              <a:ext uri="{FF2B5EF4-FFF2-40B4-BE49-F238E27FC236}">
                <a16:creationId xmlns:a16="http://schemas.microsoft.com/office/drawing/2014/main" id="{12ABD604-7095-498C-8EBA-0B7DEB594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257" y="1397955"/>
            <a:ext cx="5770178" cy="29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707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6154E0-77F7-44B8-B8A8-410E15E45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Modular X </a:t>
            </a:r>
            <a:r>
              <a:rPr lang="pt-BR" dirty="0" err="1"/>
              <a:t>BlocPattern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D2B0718-74CC-49EA-8D34-44E54C3B4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7450" y="1306583"/>
            <a:ext cx="8520600" cy="3416400"/>
          </a:xfrm>
        </p:spPr>
        <p:txBody>
          <a:bodyPr/>
          <a:lstStyle/>
          <a:p>
            <a:r>
              <a:rPr lang="pt-BR" dirty="0">
                <a:solidFill>
                  <a:schemeClr val="tx2"/>
                </a:solidFill>
              </a:rPr>
              <a:t>Mudança de Nomenclatura</a:t>
            </a:r>
          </a:p>
          <a:p>
            <a:r>
              <a:rPr lang="pt-BR" dirty="0">
                <a:solidFill>
                  <a:schemeClr val="tx2"/>
                </a:solidFill>
              </a:rPr>
              <a:t>Flutter Web</a:t>
            </a:r>
          </a:p>
          <a:p>
            <a:r>
              <a:rPr lang="pt-BR" dirty="0">
                <a:solidFill>
                  <a:schemeClr val="tx2"/>
                </a:solidFill>
              </a:rPr>
              <a:t>Rotas Dinâmicas</a:t>
            </a:r>
          </a:p>
          <a:p>
            <a:r>
              <a:rPr lang="pt-BR" dirty="0">
                <a:solidFill>
                  <a:schemeClr val="tx2"/>
                </a:solidFill>
              </a:rPr>
              <a:t>Ainda mantido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079365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239</Words>
  <Application>Microsoft Office PowerPoint</Application>
  <PresentationFormat>Apresentação na tela (16:9)</PresentationFormat>
  <Paragraphs>85</Paragraphs>
  <Slides>41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41</vt:i4>
      </vt:variant>
    </vt:vector>
  </HeadingPairs>
  <TitlesOfParts>
    <vt:vector size="44" baseType="lpstr">
      <vt:lpstr>Arial</vt:lpstr>
      <vt:lpstr>medium-content-serif-font</vt:lpstr>
      <vt:lpstr>Simple Light</vt:lpstr>
      <vt:lpstr>Apresentação do PowerPoint</vt:lpstr>
      <vt:lpstr>Toshi Ossada</vt:lpstr>
      <vt:lpstr>Apresentação do PowerPoint</vt:lpstr>
      <vt:lpstr>Bloc_pattern</vt:lpstr>
      <vt:lpstr>Gerencia de estado</vt:lpstr>
      <vt:lpstr>RxDart</vt:lpstr>
      <vt:lpstr>BLOC</vt:lpstr>
      <vt:lpstr>MOBX</vt:lpstr>
      <vt:lpstr>Modular X BlocPattern</vt:lpstr>
      <vt:lpstr>O QUE É MODULAR?</vt:lpstr>
      <vt:lpstr>Slidy</vt:lpstr>
      <vt:lpstr>Pq Usar?</vt:lpstr>
      <vt:lpstr>Apresentação do PowerPoint</vt:lpstr>
      <vt:lpstr>V1.3.4</vt:lpstr>
      <vt:lpstr>Criar Projeto</vt:lpstr>
      <vt:lpstr>Slidy Start</vt:lpstr>
      <vt:lpstr>Estrutura Recomendada</vt:lpstr>
      <vt:lpstr>Pubspec</vt:lpstr>
      <vt:lpstr>Initial Route</vt:lpstr>
      <vt:lpstr>AppModule</vt:lpstr>
      <vt:lpstr>Main Module</vt:lpstr>
      <vt:lpstr>Child Module</vt:lpstr>
      <vt:lpstr>Depedencies Injection</vt:lpstr>
      <vt:lpstr>Configurando Binds</vt:lpstr>
      <vt:lpstr>Recuperando Binds </vt:lpstr>
      <vt:lpstr>Modular State</vt:lpstr>
      <vt:lpstr>Configurar Rotas</vt:lpstr>
      <vt:lpstr>Passagem de Parâmetros</vt:lpstr>
      <vt:lpstr>Passagem de Parâmetros</vt:lpstr>
      <vt:lpstr>Transição</vt:lpstr>
      <vt:lpstr>Apresentação do PowerPoint</vt:lpstr>
      <vt:lpstr>Apresentação do PowerPoint</vt:lpstr>
      <vt:lpstr>Protegendo Rotas</vt:lpstr>
      <vt:lpstr>Modular State</vt:lpstr>
      <vt:lpstr>RouterOutlet</vt:lpstr>
      <vt:lpstr>WidgetModule</vt:lpstr>
      <vt:lpstr>Testes</vt:lpstr>
      <vt:lpstr>Testes </vt:lpstr>
      <vt:lpstr>Abram Issues</vt:lpstr>
      <vt:lpstr>Comunidade</vt:lpstr>
      <vt:lpstr>Thanks! Any questions!?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Kevlin, Global</dc:creator>
  <cp:lastModifiedBy>Toshi Ossada</cp:lastModifiedBy>
  <cp:revision>38</cp:revision>
  <dcterms:modified xsi:type="dcterms:W3CDTF">2020-05-15T22:20:38Z</dcterms:modified>
</cp:coreProperties>
</file>